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l-G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Kλικ για επεξεργασία του τίτλου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4162908-2156-4F6A-9C82-0DFA227ABD4A}" type="slidenum">
              <a:rPr lang="el-GR" sz="1400" b="0" strike="noStrike" spc="-1">
                <a:solidFill>
                  <a:srgbClr val="000000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l-GR" sz="1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b="0" strike="noStrike" spc="-1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Kλικ για επεξεργασία του τίτλου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</a:p>
          <a:p>
            <a:pPr marL="864000" lvl="1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b="0" strike="noStrike" spc="-1">
                <a:solidFill>
                  <a:srgbClr val="000000"/>
                </a:solidFill>
                <a:latin typeface="Arial"/>
              </a:rPr>
              <a:t>Δεύτερου επιπέδου</a:t>
            </a:r>
          </a:p>
          <a:p>
            <a:pPr marL="1296000" lvl="2" indent="-288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Τρίτου επιπέδου</a:t>
            </a:r>
          </a:p>
          <a:p>
            <a:pPr marL="1728000" lvl="3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Τέταρτου επιπέδου</a:t>
            </a:r>
          </a:p>
          <a:p>
            <a:pPr marL="2160000" lvl="4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Πέμπτου επιπέδου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l-GR" sz="2400" b="0" strike="noStrike" spc="-1">
                <a:solidFill>
                  <a:srgbClr val="000000"/>
                </a:solidFill>
                <a:latin typeface="Arial"/>
              </a:rPr>
              <a:t>Δεύτερου επιπέδου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Τρίτου επιπέδου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Τέταρτου επιπέδου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lang="el-GR" sz="1800" b="0" strike="noStrike" spc="-1">
                <a:solidFill>
                  <a:srgbClr val="000000"/>
                </a:solidFill>
                <a:latin typeface="Arial"/>
              </a:rPr>
              <a:t>Πέμπτου επιπέδου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A5DC77BA-ACDA-4FF0-A856-EFEDA1BA42E1}" type="slidenum">
              <a:rPr lang="el-GR" sz="1400" b="0" strike="noStrike" spc="-1">
                <a:solidFill>
                  <a:srgbClr val="000000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l-G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latin typeface="Arial"/>
              </a:rPr>
              <a:t>Kλικ για επεξεργασία του τίτλου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</a:p>
          <a:p>
            <a:pPr marL="864000" lvl="1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solidFill>
                  <a:srgbClr val="000000"/>
                </a:solidFill>
                <a:latin typeface="Arial"/>
              </a:rPr>
              <a:t>Δεύτερου επιπέδου</a:t>
            </a:r>
          </a:p>
          <a:p>
            <a:pPr marL="1296000" lvl="2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000000"/>
                </a:solidFill>
                <a:latin typeface="Arial"/>
              </a:rPr>
              <a:t>Τρίτου επιπέδου</a:t>
            </a:r>
          </a:p>
          <a:p>
            <a:pPr marL="1728000" lvl="3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Τέταρτου επιπέδου</a:t>
            </a:r>
          </a:p>
          <a:p>
            <a:pPr marL="2160000" lvl="4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Arial"/>
              </a:rPr>
              <a:t>Πέμπτου επιπέδου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BFAF8C5-F60F-43A5-8E1E-E2F2BDA2C75E}" type="slidenum">
              <a:rPr lang="el-GR" sz="1400" b="0" strike="noStrike" spc="-1">
                <a:solidFill>
                  <a:srgbClr val="000000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el-G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600" b="1" strike="noStrike" spc="-1">
                <a:solidFill>
                  <a:srgbClr val="55308D"/>
                </a:solidFill>
                <a:latin typeface="Arial"/>
              </a:rPr>
              <a:t>Χριστούγεννα στον Κόσμο</a:t>
            </a:r>
            <a:endParaRPr lang="el-G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720000" y="5558760"/>
            <a:ext cx="7056000" cy="1106542"/>
          </a:xfrm>
          <a:prstGeom prst="rect">
            <a:avLst/>
          </a:prstGeom>
          <a:noFill/>
          <a:ln w="9360">
            <a:solidFill>
              <a:srgbClr val="3465A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200" b="1" i="1" strike="noStrike" spc="-1" dirty="0" smtClean="0">
                <a:solidFill>
                  <a:srgbClr val="0000FF"/>
                </a:solidFill>
                <a:latin typeface="Arial"/>
              </a:rPr>
              <a:t>Όνομα:   </a:t>
            </a:r>
            <a:r>
              <a:rPr lang="el-GR" sz="2200" b="1" strike="noStrike" spc="-1" dirty="0" smtClean="0">
                <a:solidFill>
                  <a:srgbClr val="0000FF"/>
                </a:solidFill>
                <a:latin typeface="Arial"/>
              </a:rPr>
              <a:t>   </a:t>
            </a:r>
            <a:endParaRPr lang="el-GR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l-GR" sz="2200" b="1" strike="noStrike" spc="-1" dirty="0">
                <a:solidFill>
                  <a:srgbClr val="CE181E"/>
                </a:solidFill>
                <a:latin typeface="Arial"/>
              </a:rPr>
              <a:t>Τάξη …</a:t>
            </a:r>
            <a:endParaRPr lang="el-GR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l-GR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ΛΟΝΔΙΝΟ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 dirty="0" smtClean="0">
                <a:solidFill>
                  <a:srgbClr val="000000"/>
                </a:solidFill>
                <a:latin typeface="Arial"/>
              </a:rPr>
              <a:t>ΕΥΧΑΡΙΣΤΩ  </a:t>
            </a:r>
            <a:endParaRPr lang="el-G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ΠΑΡΙΣΙ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ΒΙΕΝΝΗ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ΝΕΑ ΥΟΡΚΗ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1A068C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trike="noStrike" spc="-1">
                <a:solidFill>
                  <a:srgbClr val="CE181E"/>
                </a:solidFill>
                <a:latin typeface="Arial"/>
              </a:rPr>
              <a:t>...</a:t>
            </a:r>
            <a:r>
              <a:rPr lang="el-GR" sz="3200" b="1" strike="noStrike" spc="-1">
                <a:solidFill>
                  <a:srgbClr val="000000"/>
                </a:solidFill>
                <a:latin typeface="Arial"/>
              </a:rPr>
              <a:t>  </a:t>
            </a:r>
            <a:endParaRPr lang="el-G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29</Words>
  <Application>Microsoft Office PowerPoint</Application>
  <PresentationFormat>Προβολή στην οθόνη (4:3)</PresentationFormat>
  <Paragraphs>24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22</vt:i4>
      </vt:variant>
    </vt:vector>
  </HeadingPairs>
  <TitlesOfParts>
    <vt:vector size="25" baseType="lpstr">
      <vt:lpstr>Office Theme</vt:lpstr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dc:description/>
  <cp:lastModifiedBy>Γιώργος</cp:lastModifiedBy>
  <cp:revision>27</cp:revision>
  <cp:lastPrinted>1601-01-01T00:00:00Z</cp:lastPrinted>
  <dcterms:created xsi:type="dcterms:W3CDTF">1601-01-01T00:00:00Z</dcterms:created>
  <dcterms:modified xsi:type="dcterms:W3CDTF">2020-12-08T15:31:13Z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  <property fmtid="{D5CDD505-2E9C-101B-9397-08002B2CF9AE}" pid="12" name="Version">
    <vt:i4>1</vt:i4>
  </property>
</Properties>
</file>